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1" r:id="rId3"/>
    <p:sldId id="382" r:id="rId4"/>
    <p:sldId id="388" r:id="rId5"/>
    <p:sldId id="389" r:id="rId6"/>
    <p:sldId id="391" r:id="rId7"/>
    <p:sldId id="384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2" r:id="rId19"/>
    <p:sldId id="393" r:id="rId20"/>
    <p:sldId id="394" r:id="rId21"/>
    <p:sldId id="395" r:id="rId22"/>
    <p:sldId id="26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16/02/2023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uml-diagrama-de-classes/learn/lecture/9881660?start=255#overview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</a:t>
            </a:r>
            <a:r>
              <a:rPr lang="pt-BR" sz="3100" b="1" dirty="0" smtClean="0"/>
              <a:t>Modelagem</a:t>
            </a:r>
            <a:endParaRPr lang="pt-BR" sz="31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MARLON BRAGA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Tipos de Domínios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/>
              <a:t>Mapa de </a:t>
            </a:r>
            <a:endParaRPr lang="pt-BR" b="1" dirty="0" smtClean="0"/>
          </a:p>
          <a:p>
            <a:pPr algn="ctr"/>
            <a:r>
              <a:rPr lang="pt-BR" b="1" dirty="0" smtClean="0"/>
              <a:t>Contextos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Definir arquitetura dos contextos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 de arquitetura dos contextos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MODELAGEM TÁTICA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Agregação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Modelo Conceitual – Contexto Vendas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Modelo Conceitual – Contexto 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Mapa de </a:t>
            </a:r>
          </a:p>
          <a:p>
            <a:pPr algn="ctr"/>
            <a:r>
              <a:rPr lang="pt-BR" sz="2400" dirty="0" smtClean="0"/>
              <a:t>Aprendizado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Interface de marcação</a:t>
            </a:r>
            <a:endParaRPr lang="pt-BR" b="1" dirty="0"/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Raiz de agregação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Objeto de valor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DE241FBF-F479-1CC2-7481-FB50403AAE55}"/>
              </a:ext>
            </a:extLst>
          </p:cNvPr>
          <p:cNvSpPr txBox="1"/>
          <p:nvPr/>
        </p:nvSpPr>
        <p:spPr>
          <a:xfrm>
            <a:off x="950216" y="2200708"/>
            <a:ext cx="1076936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MODELAGEM de Domínios Ricos. desenvolvedor.io/. Disponível em: &lt;</a:t>
            </a:r>
            <a:r>
              <a:rPr lang="pt-BR" sz="1100" b="0" i="0" u="sng" dirty="0">
                <a:solidFill>
                  <a:srgbClr val="1967D2"/>
                </a:solidFill>
                <a:effectLst/>
                <a:latin typeface="Roboto" panose="020B0604020202020204" pitchFamily="2" charset="0"/>
                <a:hlinkClick r:id="rId2"/>
              </a:rPr>
              <a:t>https://desenvolvedor.io/curso/modelagem-de-</a:t>
            </a:r>
            <a:r>
              <a:rPr lang="pt-BR" sz="1100" b="0" i="0" u="sng" dirty="0" err="1">
                <a:solidFill>
                  <a:srgbClr val="1967D2"/>
                </a:solidFill>
                <a:effectLst/>
                <a:latin typeface="Roboto" panose="020B0604020202020204" pitchFamily="2" charset="0"/>
                <a:hlinkClick r:id="rId2"/>
              </a:rPr>
              <a:t>dominios</a:t>
            </a:r>
            <a:r>
              <a:rPr lang="pt-BR" sz="1100" b="0" i="0" u="sng" dirty="0">
                <a:solidFill>
                  <a:srgbClr val="1967D2"/>
                </a:solidFill>
                <a:effectLst/>
                <a:latin typeface="Roboto" panose="020B0604020202020204" pitchFamily="2" charset="0"/>
                <a:hlinkClick r:id="rId2"/>
              </a:rPr>
              <a:t>-ricos</a:t>
            </a:r>
            <a:r>
              <a:rPr lang="pt-BR" sz="11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&gt;. Acesso em: 02 jun. 2022.</a:t>
            </a:r>
          </a:p>
          <a:p>
            <a:endParaRPr lang="pt-BR" sz="1100" b="0" i="0" dirty="0">
              <a:solidFill>
                <a:srgbClr val="202124"/>
              </a:solidFill>
              <a:effectLst/>
              <a:latin typeface="Roboto" panose="020B0604020202020204" pitchFamily="2" charset="0"/>
            </a:endParaRPr>
          </a:p>
          <a:p>
            <a:r>
              <a:rPr lang="pt-BR" sz="1100" dirty="0" smtClean="0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MODELAGEM</a:t>
            </a:r>
            <a:r>
              <a:rPr lang="pt-BR" sz="1100" b="0" i="0" dirty="0" smtClean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1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1100" b="0" i="0" dirty="0" smtClean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Software. </a:t>
            </a:r>
            <a:r>
              <a:rPr lang="pt-BR" sz="11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lms.infnet.edu.br. Disponível em: </a:t>
            </a:r>
            <a:r>
              <a:rPr lang="pt-BR" sz="1100" b="0" i="0" dirty="0" smtClean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&lt;</a:t>
            </a:r>
            <a:r>
              <a:rPr lang="pt-BR" sz="1100" u="sng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pt-BR" sz="1100" u="sng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lms.infnet.edu.br/moodle/course/view.php?id=5928</a:t>
            </a:r>
            <a:r>
              <a:rPr lang="pt-BR" sz="1100" b="0" i="0" dirty="0" smtClean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&gt;. </a:t>
            </a:r>
            <a:r>
              <a:rPr lang="pt-BR" sz="11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Acesso em: </a:t>
            </a:r>
            <a:r>
              <a:rPr lang="pt-BR" sz="1100" b="0" i="0" dirty="0" smtClean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 fev. </a:t>
            </a:r>
            <a:r>
              <a:rPr lang="pt-BR" sz="11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2022</a:t>
            </a:r>
            <a:r>
              <a:rPr lang="pt-BR" sz="1100" b="0" i="0" dirty="0" smtClean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pt-BR" sz="1100" dirty="0">
              <a:solidFill>
                <a:srgbClr val="20212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1100" dirty="0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ENGENHARIA de Software Aplicada. lms.infnet.edu.br. Disponível em: </a:t>
            </a:r>
            <a:r>
              <a:rPr lang="pt-BR" sz="1100" dirty="0" smtClean="0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&lt;</a:t>
            </a:r>
            <a:r>
              <a:rPr lang="pt-BR" sz="1100" u="sng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https://lms.infnet.edu.br/moodle/course/view.php?id=5927</a:t>
            </a:r>
            <a:r>
              <a:rPr lang="pt-BR" sz="1100" dirty="0" smtClean="0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&gt;. </a:t>
            </a:r>
            <a:r>
              <a:rPr lang="pt-BR" sz="1100" dirty="0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Acesso em: 11 dez. 2022</a:t>
            </a:r>
            <a:r>
              <a:rPr lang="pt-BR" sz="1100" dirty="0" smtClean="0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1100" b="0" i="0" dirty="0">
              <a:solidFill>
                <a:srgbClr val="202124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1100" dirty="0">
              <a:solidFill>
                <a:srgbClr val="20212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11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MODELAGEM de Dados UML. udemy.com. Disponível em: &lt;</a:t>
            </a:r>
            <a:r>
              <a:rPr lang="pt-BR" sz="1100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https://www.udemy.com/</a:t>
            </a:r>
            <a:r>
              <a:rPr lang="pt-BR" sz="1100" b="0" i="0" u="sng" dirty="0" err="1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course</a:t>
            </a:r>
            <a:r>
              <a:rPr lang="pt-BR" sz="1100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/</a:t>
            </a:r>
            <a:r>
              <a:rPr lang="pt-BR" sz="1100" b="0" i="0" u="sng" dirty="0" err="1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uml</a:t>
            </a:r>
            <a:r>
              <a:rPr lang="pt-BR" sz="1100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-diagrama-de-classes/</a:t>
            </a:r>
            <a:r>
              <a:rPr lang="pt-BR" sz="1100" b="0" i="0" u="sng" dirty="0" err="1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learn</a:t>
            </a:r>
            <a:r>
              <a:rPr lang="pt-BR" sz="1100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/</a:t>
            </a:r>
            <a:r>
              <a:rPr lang="pt-BR" sz="1100" b="0" i="0" u="sng" dirty="0" err="1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lecture</a:t>
            </a:r>
            <a:r>
              <a:rPr lang="pt-BR" sz="1100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/9881660?start=255#overview</a:t>
            </a:r>
            <a:r>
              <a:rPr lang="pt-BR" sz="11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&gt;. Acesso em: 17 abr. 2022</a:t>
            </a:r>
            <a:r>
              <a:rPr lang="pt-BR" sz="1100" b="0" i="0" dirty="0" smtClean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pt-BR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MODELAGEM ESTRATÉGICA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Pontos Chave</a:t>
            </a:r>
            <a:endParaRPr lang="pt-BR" b="1" dirty="0"/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 smtClean="0"/>
              <a:t>Uma linguagem onipresente, universal de um negócio dentro da empresa, compartilhada por todas as partes envolvidas no projeto, ou seja, termos específicos do domínio.</a:t>
            </a:r>
            <a:endParaRPr lang="pt-BR" sz="1200" dirty="0"/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 smtClean="0"/>
              <a:t>É um mapa que representa todos os contextos mapeados através dos elementos da linguagem ubíqua, bem como seus subdomínios e relacionamentos.</a:t>
            </a:r>
            <a:endParaRPr lang="pt-BR" sz="1200" dirty="0"/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 smtClean="0"/>
              <a:t>É uma parte da empresa ou do domínio do negócio que possui elementos ou conceitos com significados bem definidos, com linguagem própria, arquitetura e implementação específica.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21492" y="2091937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Entender a fundo o negócio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92" y="2461269"/>
            <a:ext cx="10256108" cy="386968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097012" y="1322448"/>
            <a:ext cx="32768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Qual problema vai resolver;</a:t>
            </a:r>
          </a:p>
          <a:p>
            <a:r>
              <a:rPr lang="pt-BR" dirty="0" smtClean="0"/>
              <a:t>O que vai implementar;</a:t>
            </a:r>
          </a:p>
          <a:p>
            <a:r>
              <a:rPr lang="pt-BR" dirty="0" smtClean="0"/>
              <a:t>Para que serve;</a:t>
            </a:r>
          </a:p>
          <a:p>
            <a:r>
              <a:rPr lang="pt-BR" dirty="0" smtClean="0"/>
              <a:t>Quem vai atender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Primeiro passo extrair a linguagem ubíqua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Atenção!!!</a:t>
            </a:r>
          </a:p>
          <a:p>
            <a:pPr algn="ctr"/>
            <a:r>
              <a:rPr lang="pt-BR" dirty="0" smtClean="0"/>
              <a:t>Deixar de extrair a linguagem ubíqua é um dos piores erros.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5384</TotalTime>
  <Words>560</Words>
  <Application>Microsoft Office PowerPoint</Application>
  <PresentationFormat>Widescreen</PresentationFormat>
  <Paragraphs>80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Roboto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260</cp:revision>
  <dcterms:created xsi:type="dcterms:W3CDTF">2021-08-08T22:52:11Z</dcterms:created>
  <dcterms:modified xsi:type="dcterms:W3CDTF">2023-02-16T18:24:37Z</dcterms:modified>
</cp:coreProperties>
</file>